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95" r:id="rId4"/>
    <p:sldId id="256" r:id="rId5"/>
    <p:sldId id="276" r:id="rId6"/>
    <p:sldId id="261" r:id="rId7"/>
    <p:sldId id="258" r:id="rId8"/>
    <p:sldId id="274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에너지 소비 현황과 이슈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2023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7.6%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불과한 수준임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대한민국 영토의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수도권의 높은 인구밀도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개발환경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분석을 통해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다른 지역에서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끌어다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년간 발전량과 비슷한 수치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에너지 소비 현황과 이슈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필요성이 절실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8" y="3757951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3946849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8" y="4994177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518307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다른 지역에서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끌어다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년간 발전량과 비슷한 수치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전력자립도 측면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4207802"/>
            <a:ext cx="9928133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걸친 태양광 총량을 파악할 수 있는 자료가 필요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경기도에서 실질적으로 활용할 수 있는 태양광 잠재량을 살펴보기 위해서는 여러가지 여건들을 고려할 필요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얼마나 활용 가능한지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정책적으로 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경제성은 있는 곳인지 판단할 종합적인 자료가 필요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7" y="5453178"/>
            <a:ext cx="8422309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보급의 지리적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제약을 고려하여 태양광의 합리적인 보급방안을 제시하고자 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단계별로 활용한 태양광 잠재량을 공간적으로 살펴보고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보급 정책의 참고자료가 되고자 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B94C-1D5D-9DF8-78D7-999ECEAF7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D4B913-72E3-7456-0248-7D1B6BD3B9F0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E1D95-7258-7730-116A-43C03263930F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 전력소비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3.44%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1.70%)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산업부문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4.03%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.61%)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건물부문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.62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.56%)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AAA069-77BE-078F-9AD0-57F119899C5B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508EC-1890-8B3C-33A4-4643A168ADBF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C4113D-7965-DA7C-C241-BCEDEAD450D2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3D70D-FAB6-F0FD-E32A-2723079C5257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477138-D683-190D-9CB8-DFFB8C58DB9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FA4EB8-6512-CBB9-9238-F3E6A4F74B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80E00-1048-41C7-B0F4-0A00D80C6F8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산업부문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모두에서 전력소비 증가 추이가 높음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7D6E17-AC79-B235-7861-E8A8730BEDFF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74829A-9A7B-282A-2504-50FE63E1CC57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A806E8-AEEE-D239-7846-E05088FFBB4D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5D604B-4210-B495-BC29-FB553F77567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5706E3A-1CE3-4161-0096-BCE5F9EEBFF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26379C8-825A-E4B8-5920-747A59CF3C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DA85EDB6-229F-05EC-1975-A1ACDB9E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BDF940D-5ADB-F9A4-71D0-A730540C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1FDFA2E-C0D7-7C8B-B553-E27D5E79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0.035%)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지역내총생산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4.65%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2.65%)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사업체수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2.30%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0.8%)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인구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증가추이를 봤을 때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전력수요는 앞으로도 계속 증가할 것으로 판단됨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BD6320A-0EDA-C677-D47E-49F4A72F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1D4E00-FAE5-338B-00FE-8B39EE1C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99531E-818C-70A9-A514-C3977F52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5352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438753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2330</Words>
  <Application>Microsoft Office PowerPoint</Application>
  <PresentationFormat>와이드스크린</PresentationFormat>
  <Paragraphs>333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KoPub돋움체 Bold</vt:lpstr>
      <vt:lpstr>KoPub돋움체 Light</vt:lpstr>
      <vt:lpstr>Arial</vt:lpstr>
      <vt:lpstr>Cambria Math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10</cp:revision>
  <dcterms:created xsi:type="dcterms:W3CDTF">2025-07-02T00:49:38Z</dcterms:created>
  <dcterms:modified xsi:type="dcterms:W3CDTF">2025-07-15T04:16:19Z</dcterms:modified>
</cp:coreProperties>
</file>